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Amatic SC"/>
      <p:regular r:id="rId25"/>
      <p:bold r:id="rId26"/>
    </p:embeddedFont>
    <p:embeddedFont>
      <p:font typeface="Source Code Pro"/>
      <p:regular r:id="rId27"/>
      <p:bold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bold.fntdata"/><Relationship Id="rId25" Type="http://schemas.openxmlformats.org/officeDocument/2006/relationships/font" Target="fonts/AmaticSC-regular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02.jpg"/><Relationship Id="rId5" Type="http://schemas.openxmlformats.org/officeDocument/2006/relationships/image" Target="../media/image01.jpg"/><Relationship Id="rId6" Type="http://schemas.openxmlformats.org/officeDocument/2006/relationships/image" Target="../media/image00.jpg"/><Relationship Id="rId7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08.jpg"/><Relationship Id="rId5" Type="http://schemas.openxmlformats.org/officeDocument/2006/relationships/image" Target="../media/image03.jpg"/><Relationship Id="rId6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Story of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 st. joseph high school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Sarah Matro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670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1700" y="1829575"/>
            <a:ext cx="4710599" cy="30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classes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students at St. Joe take their work very seriously. We have a very good teachers who teach us everything we know in the classroom.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00" y="2035225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Books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are offered a very nice library with many different books. We also have many books that we can look at in the classroom.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75" y="16110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616896">
            <a:off x="4430074" y="1530375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School Spirit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have many school spirit when it comes to the school. We have pep rallies, we decorate the lockers, and a lot of people come to support one another during sporting events.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575" y="292850"/>
            <a:ext cx="6156099" cy="47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School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Our school is a very family oriented school. It has been opened since 1922 but came to this building in 2003.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25" y="2928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300" y="2035225"/>
            <a:ext cx="38100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Uniforms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wear uniforms to show that we are one and so that we don’t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0" y="0"/>
            <a:ext cx="3521025" cy="2341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950" y="660387"/>
            <a:ext cx="3118324" cy="207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5">
            <a:alphaModFix/>
          </a:blip>
          <a:srcRect b="11441" l="22348" r="3058" t="0"/>
          <a:stretch/>
        </p:blipFill>
        <p:spPr>
          <a:xfrm>
            <a:off x="311700" y="2341475"/>
            <a:ext cx="4895725" cy="263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7425" y="2341475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8000" y="292850"/>
            <a:ext cx="2999425" cy="20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Build Friendships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Here at St. Joe you make friendships that will last a lifetime. All of the kids are so welcoming and nice.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336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0775" y="2450925"/>
            <a:ext cx="4091524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775" y="0"/>
            <a:ext cx="4091524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Catholic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St. Joseph is a Catholic School. We have religion in our daily school life.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4508374" cy="299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075" y="1679975"/>
            <a:ext cx="4012225" cy="28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Sports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have many sports to offer at St. Joe like Basketball and Football. All of our sports programs do very good each year.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5950" y="2928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5450" y="2826500"/>
            <a:ext cx="3567074" cy="229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Trophies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St. Joe is very well known for sports. From our football team to our field hockey team most of the teams win their conference. The football team wins the state title.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